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2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3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3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0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3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E8FB-C29C-4362-A748-76745CE966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BE1AB-5420-4413-9F5C-B17BAB2D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lky way galaxy with stars and space dust in the universe">
            <a:extLst>
              <a:ext uri="{FF2B5EF4-FFF2-40B4-BE49-F238E27FC236}">
                <a16:creationId xmlns:a16="http://schemas.microsoft.com/office/drawing/2014/main" id="{EFD0CA47-C677-1792-EE1F-C3CD77D9D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8635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  <a:alpha val="36000"/>
                </a:schemeClr>
              </a:gs>
            </a:gsLst>
            <a:lin ang="5400000" scaled="1"/>
          </a:gra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070E30-E30F-986A-5904-0781265CE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57994"/>
            <a:ext cx="5829300" cy="13624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SO/NSF </a:t>
            </a:r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NOIRLab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Spring 2024 Colloquium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B4CA4-286D-37FF-40B5-376BD66F1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1878449"/>
            <a:ext cx="5747554" cy="876326"/>
          </a:xfrm>
        </p:spPr>
        <p:txBody>
          <a:bodyPr>
            <a:noAutofit/>
          </a:bodyPr>
          <a:lstStyle/>
          <a:p>
            <a:r>
              <a:rPr lang="en-US" sz="2400" b="1" dirty="0"/>
              <a:t>Thursdays at 3:30 PM</a:t>
            </a:r>
          </a:p>
          <a:p>
            <a:r>
              <a:rPr lang="en-US" sz="2400" b="1" dirty="0"/>
              <a:t>N210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036F30-AE9D-0467-073F-81781EBBD858}"/>
              </a:ext>
            </a:extLst>
          </p:cNvPr>
          <p:cNvSpPr txBox="1"/>
          <p:nvPr/>
        </p:nvSpPr>
        <p:spPr>
          <a:xfrm>
            <a:off x="0" y="2618682"/>
            <a:ext cx="6748041" cy="645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/>
              <a:t>1/18: </a:t>
            </a:r>
            <a:r>
              <a:rPr lang="en-US" sz="1600" dirty="0"/>
              <a:t>Mathieu Renzo, Arizona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1/25: </a:t>
            </a:r>
            <a:r>
              <a:rPr lang="en-US" sz="1600" dirty="0"/>
              <a:t>Thomas </a:t>
            </a:r>
            <a:r>
              <a:rPr lang="en-US" sz="1600" dirty="0" err="1"/>
              <a:t>Baumgarte</a:t>
            </a:r>
            <a:r>
              <a:rPr lang="en-US" sz="1600" dirty="0"/>
              <a:t>, Bowdoin College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2/1: </a:t>
            </a:r>
            <a:r>
              <a:rPr lang="en-US" sz="1600" dirty="0"/>
              <a:t>Eric Huff, JPL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2/8:  </a:t>
            </a:r>
            <a:r>
              <a:rPr lang="en-US" sz="1600" dirty="0"/>
              <a:t>Shivam Pandey, Columbia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2/12: (Monday) </a:t>
            </a:r>
            <a:r>
              <a:rPr lang="en-US" sz="1600" dirty="0" err="1"/>
              <a:t>Jiamin</a:t>
            </a:r>
            <a:r>
              <a:rPr lang="en-US" sz="1600" dirty="0"/>
              <a:t> Hou, University of Florida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2/15: </a:t>
            </a:r>
            <a:r>
              <a:rPr lang="en-US" sz="1600" dirty="0"/>
              <a:t>Viraj Pandya - Columbia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2/22: </a:t>
            </a:r>
            <a:r>
              <a:rPr lang="en-US" sz="1600" dirty="0"/>
              <a:t>Chirag Modi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2/29: </a:t>
            </a:r>
            <a:r>
              <a:rPr lang="en-US" sz="1600" dirty="0" err="1"/>
              <a:t>ChangHoon</a:t>
            </a:r>
            <a:r>
              <a:rPr lang="en-US" sz="1600" dirty="0"/>
              <a:t> Hahn, Princeton</a:t>
            </a:r>
          </a:p>
          <a:p>
            <a:pPr>
              <a:lnSpc>
                <a:spcPts val="1600"/>
              </a:lnSpc>
            </a:pPr>
            <a:endParaRPr lang="en-US" sz="1600" b="1" dirty="0"/>
          </a:p>
          <a:p>
            <a:pPr>
              <a:lnSpc>
                <a:spcPts val="1600"/>
              </a:lnSpc>
            </a:pPr>
            <a:r>
              <a:rPr lang="en-US" sz="1600" b="1" dirty="0"/>
              <a:t>3/7: </a:t>
            </a:r>
            <a:r>
              <a:rPr lang="en-US" sz="1600" dirty="0"/>
              <a:t>Spring Break – No talk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3/14: </a:t>
            </a:r>
            <a:r>
              <a:rPr lang="en-US" sz="1600" dirty="0"/>
              <a:t>Peter Melchior, Princeton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3/21: </a:t>
            </a:r>
            <a:r>
              <a:rPr lang="en-US" sz="1600" dirty="0"/>
              <a:t>David Hogg, NYU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3/28</a:t>
            </a:r>
            <a:r>
              <a:rPr lang="en-US" sz="1600" dirty="0"/>
              <a:t>: Tanmoy Laskar, University of Utah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4/4</a:t>
            </a:r>
            <a:r>
              <a:rPr lang="en-US" sz="1600" dirty="0"/>
              <a:t>: Enrique Lopez Rodriguez, KIPAC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4/11:</a:t>
            </a:r>
            <a:r>
              <a:rPr lang="en-US" sz="1600" dirty="0"/>
              <a:t> </a:t>
            </a:r>
            <a:r>
              <a:rPr lang="en-US" sz="1600" dirty="0" err="1"/>
              <a:t>Jeyahn</a:t>
            </a:r>
            <a:r>
              <a:rPr lang="en-US" sz="1600" dirty="0"/>
              <a:t> </a:t>
            </a:r>
            <a:r>
              <a:rPr lang="en-US" sz="1600" dirty="0" err="1"/>
              <a:t>Kartaltepe</a:t>
            </a:r>
            <a:r>
              <a:rPr lang="en-US" sz="1600" dirty="0"/>
              <a:t>, RIT</a:t>
            </a:r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4/18</a:t>
            </a:r>
            <a:r>
              <a:rPr lang="en-US" sz="1600" dirty="0"/>
              <a:t>: </a:t>
            </a:r>
            <a:r>
              <a:rPr lang="en-US" sz="1600"/>
              <a:t>Alice Shapley - UCLA</a:t>
            </a:r>
            <a:endParaRPr lang="en-US" sz="1600" dirty="0"/>
          </a:p>
          <a:p>
            <a:pPr>
              <a:lnSpc>
                <a:spcPts val="1600"/>
              </a:lnSpc>
            </a:pPr>
            <a:endParaRPr lang="en-US" sz="1600" dirty="0"/>
          </a:p>
          <a:p>
            <a:pPr>
              <a:lnSpc>
                <a:spcPts val="1600"/>
              </a:lnSpc>
            </a:pPr>
            <a:r>
              <a:rPr lang="en-US" sz="1600" b="1" dirty="0"/>
              <a:t>4/25: </a:t>
            </a:r>
            <a:r>
              <a:rPr lang="en-US" sz="1600" dirty="0"/>
              <a:t>Stephanie Juneau, </a:t>
            </a:r>
            <a:r>
              <a:rPr lang="en-US" sz="1600" dirty="0" err="1"/>
              <a:t>NOIRLab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897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268</TotalTime>
  <Words>117</Words>
  <Application>Microsoft Office PowerPoint</Application>
  <PresentationFormat>Letter Paper (8.5x11 in)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SO/NSF NOIRLab  Spring 2024 Colloquium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SO/NSF NOIRLab Fall 2023 Colloquium</dc:title>
  <dc:creator>Deyoe, Tiffany Jene - (tdeyoe1)</dc:creator>
  <cp:lastModifiedBy>Deyoe, Tiffany Jene - (tdeyoe1)</cp:lastModifiedBy>
  <cp:revision>8</cp:revision>
  <cp:lastPrinted>2024-01-30T21:35:23Z</cp:lastPrinted>
  <dcterms:created xsi:type="dcterms:W3CDTF">2023-09-15T21:29:33Z</dcterms:created>
  <dcterms:modified xsi:type="dcterms:W3CDTF">2024-02-08T15:10:21Z</dcterms:modified>
</cp:coreProperties>
</file>